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6" r:id="rId6"/>
    <p:sldId id="275" r:id="rId7"/>
    <p:sldId id="277" r:id="rId8"/>
    <p:sldId id="266" r:id="rId9"/>
    <p:sldId id="268" r:id="rId10"/>
    <p:sldId id="269" r:id="rId11"/>
    <p:sldId id="270" r:id="rId12"/>
    <p:sldId id="267" r:id="rId13"/>
    <p:sldId id="257" r:id="rId14"/>
    <p:sldId id="265" r:id="rId1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8A652-1759-40E1-BED4-AD26D989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31DFEE-7A65-4B57-A248-9EAA63B7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392BD-3A4A-4000-8BD9-0066A60FB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F1EFA-567A-41F5-91C8-FE086DDE6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8EFBF-D245-4E61-BE60-2E6F29ED9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077F-761F-44AF-955F-E8FE339950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27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E58B3-20C6-4282-9782-200A0D87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F64293-173D-4C41-B96E-5B6772703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EF9044-8D08-4F2A-B84B-41385DF23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BE9C6-48DF-4DA5-A572-3770B8862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2997C5-4280-492E-B350-803212936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AD4F-98E5-42EA-848C-F8EB3476C8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361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851DF8A-62BE-447B-80ED-ECA03930F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43038C-2499-436A-8959-243E672BB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2663F4-7AB2-4BC8-A6D8-96487BD1F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38E1B4-6FCD-4BE3-8A40-07CF8679A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27CE4-6CB4-4F92-9640-6641ACFD3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33D8E-8273-4AEE-A09F-0BFC9D3F00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5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3F354-ACD2-4005-83F6-D35F94CD475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C63A4-CB06-4F1D-B090-6D7251608A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9A361F9-1A7E-40CD-AB7C-C22E7EE97F8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8A695DE-C96C-4D5F-8E16-6D6235DFFAC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B299336-4A6E-498A-96DA-0C543F4AC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FDB54E-CB83-49BB-AD53-1C3E5C842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DDE2D1-64D5-4D8E-8FDD-EABC07FB0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308292-7EDA-40F1-B686-9AF5B1F89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ED5E-8C4D-432C-9624-8AAC4A82DC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1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A3760-0E2F-48AE-815F-A8321F28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D32255-6AF1-466C-942B-315623796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D078BE-3C2A-417D-B492-FC68885E9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0E576-4550-435C-8A3F-63C582910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9AD80-291B-40DE-85C8-0B2197DEB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D0FE-9839-406E-8143-D78DAAAF7C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393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CE5F0-0F7B-4B89-B6E3-369B4D69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65181E-E6F5-48D4-8103-721045F2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B30499-B4F6-43D4-88B6-BD7B6FE45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FD4AC7-CF32-41E0-8673-B1813DC0E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214D9-8E42-45EE-85F5-48368A743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2F45-C1B5-4ED3-8C1F-5EA9D60B7C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5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FBE33-CA25-4A83-A00F-6AB5E842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0F5A54-A9A2-4313-8D10-F01DAAFED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EC203F-0BF4-47FB-A396-81EFDA3D9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E3E0C-069D-48C5-824C-903D2A596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11D54-1D07-4B3B-AB44-856623859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AF020-FEE5-4BF5-8F5A-D3D9FD315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F83E-58B1-48AF-B201-96C2AB0EC7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027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6E48E-3C35-402E-A500-DC20F22E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2852E9-3548-49A3-9448-C11D6350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C50A1D-2F6A-4E7F-ACB4-55944947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FE44020-80EB-46D9-BA7E-29C837AD3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E1D37C4-7098-4884-B291-6FC9174EB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12F195-03DD-4293-95A0-7FA071274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12B226-D8B3-46DC-B101-8058DEE03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16A3FF-5588-443C-B9D0-592F6649E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3935-2BF5-4B71-876E-45936B8367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061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7253E-3C8C-4224-A47E-B8A6A651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45ACDF-582A-419C-A9ED-465E6684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E54C9C-8511-499B-82E8-77DEAD278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38E952-774E-43B3-B577-DF0F78248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CE6E-F458-430D-8076-A787589E3C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013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740FD6-0AE6-4D1E-B0E4-6844B4104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345D2D-EE0E-446A-89A7-3A146BE44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DE4F78-9C08-46E0-A862-C2FB86379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6162-47FE-45D6-B265-C2B89C7966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86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69350-E71A-4809-B4D7-C3EB3488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3DA542-B424-4B31-B1A4-EE66A006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667227-7E16-4691-9BAF-BA075F32A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ACDCE-D79F-495D-B3D7-28FBA6A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477BD-B481-42A4-8227-6F01E88A5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7958A-E5A5-4BD4-BD86-D05992134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5600-DD19-4D1A-ADB7-8FC42814D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088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F37C8-9086-4BF3-9530-7D9E5531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1BB86C-A1EC-4E71-93FE-EDBABF25F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4B3F7B-DF88-461E-BD4E-A90E4C2B6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D43D8-D128-4CD5-9362-61916CABC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A20AA-2C9D-4A49-B859-B62C41AFD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0AAFD1-BC5C-478C-BB5C-D1CB47962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81EC-8D3C-49EE-92AB-7817A5F7F6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506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0E053F-03B9-402E-8A13-15346AACC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D47975-DE6D-40D8-8CD9-1223C5A98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6BB515-86AE-4EAA-B124-6FF78D65B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0FCFB4-48A0-470A-ABDF-D8DA8E1109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B2A38E-B30E-48CE-9EE8-8F769B8174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E00682-6B38-4697-A537-D84A6D4498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0F90F92-E0BF-46CB-9EA3-D28219BDA8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3816350"/>
          </a:xfrm>
        </p:spPr>
        <p:txBody>
          <a:bodyPr anchor="ctr"/>
          <a:lstStyle/>
          <a:p>
            <a:pPr eaLnBrk="1" hangingPunct="1"/>
            <a:r>
              <a:rPr lang="cs-CZ" altLang="cs-CZ" sz="4400"/>
              <a:t>KRAJINA</a:t>
            </a:r>
            <a:br>
              <a:rPr lang="cs-CZ" altLang="cs-CZ" sz="4400"/>
            </a:br>
            <a:br>
              <a:rPr lang="cs-CZ" altLang="cs-CZ" sz="4400"/>
            </a:br>
            <a:r>
              <a:rPr lang="cs-CZ" altLang="cs-CZ" sz="4400"/>
              <a:t>KRAJINNÁ SFÉRA</a:t>
            </a:r>
            <a:br>
              <a:rPr lang="cs-CZ" altLang="cs-CZ" sz="4400"/>
            </a:br>
            <a:br>
              <a:rPr lang="cs-CZ" altLang="cs-CZ" sz="4400"/>
            </a:br>
            <a:r>
              <a:rPr lang="cs-CZ" altLang="cs-CZ" sz="4400"/>
              <a:t>ČLOVĚK A JEHO VÝTVORY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086246-626F-40A5-9946-F057FDAF676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cs-CZ" altLang="cs-CZ" sz="4000"/>
              <a:t>Biosféra 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741A27BB-8D0E-44E5-BD4F-7E8C63129CA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4CE2A297-7098-4D2C-A4A2-49BC8D01DF09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5875AE3C-53D9-4FBC-8769-A3B70C2AC8B7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9872D1CB-943A-404E-B826-EE609157960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1271" name="Picture 11" descr="louky">
            <a:extLst>
              <a:ext uri="{FF2B5EF4-FFF2-40B4-BE49-F238E27FC236}">
                <a16:creationId xmlns:a16="http://schemas.microsoft.com/office/drawing/2014/main" id="{6D1A7D46-2C46-4420-BD4C-0E2FF3F0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92150"/>
            <a:ext cx="29638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122_prales">
            <a:extLst>
              <a:ext uri="{FF2B5EF4-FFF2-40B4-BE49-F238E27FC236}">
                <a16:creationId xmlns:a16="http://schemas.microsoft.com/office/drawing/2014/main" id="{796ED6DB-E6B4-40E2-971F-B7CCBA9B6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veverka-lisci">
            <a:extLst>
              <a:ext uri="{FF2B5EF4-FFF2-40B4-BE49-F238E27FC236}">
                <a16:creationId xmlns:a16="http://schemas.microsoft.com/office/drawing/2014/main" id="{04916BD0-3AAB-4499-906D-5D596BCF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97250"/>
            <a:ext cx="30353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3919-leucanthemum">
            <a:extLst>
              <a:ext uri="{FF2B5EF4-FFF2-40B4-BE49-F238E27FC236}">
                <a16:creationId xmlns:a16="http://schemas.microsoft.com/office/drawing/2014/main" id="{E1CA47D5-91FF-47E4-B1D2-FBD44BA3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96975"/>
            <a:ext cx="17367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9" descr="vcela">
            <a:extLst>
              <a:ext uri="{FF2B5EF4-FFF2-40B4-BE49-F238E27FC236}">
                <a16:creationId xmlns:a16="http://schemas.microsoft.com/office/drawing/2014/main" id="{8D2B3F93-7A6F-44B3-8453-599F9B34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60800"/>
            <a:ext cx="16494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1" descr="2007-61-pole_1">
            <a:extLst>
              <a:ext uri="{FF2B5EF4-FFF2-40B4-BE49-F238E27FC236}">
                <a16:creationId xmlns:a16="http://schemas.microsoft.com/office/drawing/2014/main" id="{DBFECFEE-4758-4D3C-A0EC-6566B6F9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29638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56F8454-B960-46BB-9AD8-C9B474D5EC4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Pedosféra 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ECF524BC-EEDC-4127-863E-7E19ED57E7B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D662B640-DEE5-4707-8868-0F4395E95CF3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24177C5C-B581-44C9-9BE4-CF347337334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2294" name="Picture 9" descr="obrazek3">
            <a:extLst>
              <a:ext uri="{FF2B5EF4-FFF2-40B4-BE49-F238E27FC236}">
                <a16:creationId xmlns:a16="http://schemas.microsoft.com/office/drawing/2014/main" id="{1F32563F-3F0B-4131-84AD-6EEEC2FD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2399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pedosfera">
            <a:extLst>
              <a:ext uri="{FF2B5EF4-FFF2-40B4-BE49-F238E27FC236}">
                <a16:creationId xmlns:a16="http://schemas.microsoft.com/office/drawing/2014/main" id="{DC4D61A1-BFF2-4231-8029-E064F02B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0a000001-b483-b89a">
            <a:extLst>
              <a:ext uri="{FF2B5EF4-FFF2-40B4-BE49-F238E27FC236}">
                <a16:creationId xmlns:a16="http://schemas.microsoft.com/office/drawing/2014/main" id="{48593220-2DA7-4093-AB18-F8CA8ACD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736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7" descr="395623">
            <a:extLst>
              <a:ext uri="{FF2B5EF4-FFF2-40B4-BE49-F238E27FC236}">
                <a16:creationId xmlns:a16="http://schemas.microsoft.com/office/drawing/2014/main" id="{290DB0D7-30E3-4095-970B-6425ED5E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8" descr="Povodne13">
            <a:hlinkClick r:id="rId6" action="ppaction://hlinksldjump"/>
            <a:extLst>
              <a:ext uri="{FF2B5EF4-FFF2-40B4-BE49-F238E27FC236}">
                <a16:creationId xmlns:a16="http://schemas.microsoft.com/office/drawing/2014/main" id="{38AB9434-5E5B-4A33-B656-AC79287A591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933825"/>
            <a:ext cx="3671888" cy="259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4E9CF26E-7530-4052-9330-C69D125B0C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cs-CZ" altLang="cs-CZ" sz="4000"/>
              <a:t>Litosféra </a:t>
            </a:r>
          </a:p>
        </p:txBody>
      </p:sp>
      <p:sp>
        <p:nvSpPr>
          <p:cNvPr id="13315" name="Rectangle 9">
            <a:extLst>
              <a:ext uri="{FF2B5EF4-FFF2-40B4-BE49-F238E27FC236}">
                <a16:creationId xmlns:a16="http://schemas.microsoft.com/office/drawing/2014/main" id="{EAF7CAA9-EE2A-400D-BC7F-A16E53F375C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3316" name="Rectangle 10">
            <a:extLst>
              <a:ext uri="{FF2B5EF4-FFF2-40B4-BE49-F238E27FC236}">
                <a16:creationId xmlns:a16="http://schemas.microsoft.com/office/drawing/2014/main" id="{C195B8E0-5E00-49EE-B846-D177604DFC7F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3317" name="Rectangle 11">
            <a:extLst>
              <a:ext uri="{FF2B5EF4-FFF2-40B4-BE49-F238E27FC236}">
                <a16:creationId xmlns:a16="http://schemas.microsoft.com/office/drawing/2014/main" id="{8D98B71E-E4C9-4851-B34C-5944880077ED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3318" name="Rectangle 12">
            <a:extLst>
              <a:ext uri="{FF2B5EF4-FFF2-40B4-BE49-F238E27FC236}">
                <a16:creationId xmlns:a16="http://schemas.microsoft.com/office/drawing/2014/main" id="{8227AE7F-B464-4EBF-98E4-E44A3959A260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3319" name="Picture 14" descr="clanek_238_obrazek_detail">
            <a:extLst>
              <a:ext uri="{FF2B5EF4-FFF2-40B4-BE49-F238E27FC236}">
                <a16:creationId xmlns:a16="http://schemas.microsoft.com/office/drawing/2014/main" id="{CFF66764-9466-43C6-9EA7-B0000892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9638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509">
            <a:extLst>
              <a:ext uri="{FF2B5EF4-FFF2-40B4-BE49-F238E27FC236}">
                <a16:creationId xmlns:a16="http://schemas.microsoft.com/office/drawing/2014/main" id="{059CD9BE-4683-480C-BE30-A4833222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31083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0" descr="volcano-30g">
            <a:extLst>
              <a:ext uri="{FF2B5EF4-FFF2-40B4-BE49-F238E27FC236}">
                <a16:creationId xmlns:a16="http://schemas.microsoft.com/office/drawing/2014/main" id="{21EB0ADD-034C-496E-B11A-906D5FD3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089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2" descr="3795">
            <a:extLst>
              <a:ext uri="{FF2B5EF4-FFF2-40B4-BE49-F238E27FC236}">
                <a16:creationId xmlns:a16="http://schemas.microsoft.com/office/drawing/2014/main" id="{D7C79A83-4C94-49C8-8036-9FC4C7E5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67188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4" descr="valley-small">
            <a:extLst>
              <a:ext uri="{FF2B5EF4-FFF2-40B4-BE49-F238E27FC236}">
                <a16:creationId xmlns:a16="http://schemas.microsoft.com/office/drawing/2014/main" id="{BFD4E97C-E173-42C7-83BE-CF63522D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683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47568B5-71B8-4DD2-9D5E-07C14985E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843588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2"/>
                </a:solidFill>
                <a:hlinkClick r:id="rId2" action="ppaction://hlinksldjump"/>
              </a:rPr>
              <a:t>LITOSFÉRA</a:t>
            </a:r>
            <a:r>
              <a:rPr lang="cs-CZ" altLang="cs-CZ">
                <a:solidFill>
                  <a:schemeClr val="accent2"/>
                </a:solidFill>
              </a:rPr>
              <a:t> </a:t>
            </a:r>
            <a:r>
              <a:rPr lang="cs-CZ" altLang="cs-CZ"/>
              <a:t>(litos – kámen) – zemská kůra</a:t>
            </a:r>
          </a:p>
          <a:p>
            <a:pPr eaLnBrk="1" hangingPunct="1"/>
            <a:r>
              <a:rPr lang="cs-CZ" altLang="cs-CZ">
                <a:hlinkClick r:id="rId3" action="ppaction://hlinksldjump"/>
              </a:rPr>
              <a:t>PEDOSFÉRA </a:t>
            </a:r>
            <a:r>
              <a:rPr lang="cs-CZ" altLang="cs-CZ"/>
              <a:t>(pedos – půda) – půdní obal</a:t>
            </a:r>
          </a:p>
          <a:p>
            <a:pPr eaLnBrk="1" hangingPunct="1"/>
            <a:r>
              <a:rPr lang="cs-CZ" altLang="cs-CZ">
                <a:hlinkClick r:id="rId4" action="ppaction://hlinksldjump"/>
              </a:rPr>
              <a:t>BIOSFÉRA</a:t>
            </a:r>
            <a:r>
              <a:rPr lang="cs-CZ" altLang="cs-CZ"/>
              <a:t> (bios – život) – rostlinná a živočišná sféra</a:t>
            </a:r>
          </a:p>
          <a:p>
            <a:pPr eaLnBrk="1" hangingPunct="1"/>
            <a:r>
              <a:rPr lang="cs-CZ" altLang="cs-CZ">
                <a:hlinkClick r:id="rId5" action="ppaction://hlinksldjump"/>
              </a:rPr>
              <a:t>HYDROSFÉRA</a:t>
            </a:r>
            <a:r>
              <a:rPr lang="cs-CZ" altLang="cs-CZ"/>
              <a:t> (hydro – voda) - vodstvo</a:t>
            </a:r>
          </a:p>
          <a:p>
            <a:pPr eaLnBrk="1" hangingPunct="1"/>
            <a:r>
              <a:rPr lang="cs-CZ" altLang="cs-CZ">
                <a:hlinkClick r:id="rId6" action="ppaction://hlinksldjump"/>
              </a:rPr>
              <a:t>ATMOSFÉRA</a:t>
            </a:r>
            <a:r>
              <a:rPr lang="cs-CZ" altLang="cs-CZ"/>
              <a:t> (atmos – vzduch) – vzdušný obal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8757499E-DC24-4CF8-A10C-20F51038D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33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0" name="Line 5">
            <a:extLst>
              <a:ext uri="{FF2B5EF4-FFF2-40B4-BE49-F238E27FC236}">
                <a16:creationId xmlns:a16="http://schemas.microsoft.com/office/drawing/2014/main" id="{0315864C-937C-48C6-9141-E2500ED66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Line 6">
            <a:extLst>
              <a:ext uri="{FF2B5EF4-FFF2-40B4-BE49-F238E27FC236}">
                <a16:creationId xmlns:a16="http://schemas.microsoft.com/office/drawing/2014/main" id="{43B10B31-1F57-4760-991B-7D1F7526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533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Line 7">
            <a:extLst>
              <a:ext uri="{FF2B5EF4-FFF2-40B4-BE49-F238E27FC236}">
                <a16:creationId xmlns:a16="http://schemas.microsoft.com/office/drawing/2014/main" id="{07FC4E85-C6A2-442F-A553-1993D9CBD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3" name="AutoShape 9">
            <a:extLst>
              <a:ext uri="{FF2B5EF4-FFF2-40B4-BE49-F238E27FC236}">
                <a16:creationId xmlns:a16="http://schemas.microsoft.com/office/drawing/2014/main" id="{D3D4E32E-A285-480B-B2ED-E7EB6E78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720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44" name="Text Box 10">
            <a:extLst>
              <a:ext uri="{FF2B5EF4-FFF2-40B4-BE49-F238E27FC236}">
                <a16:creationId xmlns:a16="http://schemas.microsoft.com/office/drawing/2014/main" id="{2247B066-3B28-4CC3-8FF1-87BB20B2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29200"/>
            <a:ext cx="745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>
                <a:hlinkClick r:id="rId7" action="ppaction://hlinksldjump"/>
              </a:rPr>
              <a:t>PŘÍRODNÍ KRAJINA </a:t>
            </a:r>
            <a:r>
              <a:rPr lang="cs-CZ" altLang="cs-CZ"/>
              <a:t>– tj. původní člověkem neovlivněná</a:t>
            </a:r>
          </a:p>
        </p:txBody>
      </p:sp>
      <p:sp>
        <p:nvSpPr>
          <p:cNvPr id="14345" name="AutoShape 11">
            <a:extLst>
              <a:ext uri="{FF2B5EF4-FFF2-40B4-BE49-F238E27FC236}">
                <a16:creationId xmlns:a16="http://schemas.microsoft.com/office/drawing/2014/main" id="{93EF1E9A-8FB5-4FD9-85CA-641810EA9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864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FC1157F9-4ECF-430B-9B43-9562C3AF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832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>
                <a:hlinkClick r:id="rId8" action="ppaction://hlinksldjump"/>
              </a:rPr>
              <a:t>KULTURNÍ KRAJINA </a:t>
            </a:r>
            <a:r>
              <a:rPr lang="cs-CZ" altLang="cs-CZ"/>
              <a:t>– tj. člověkem přeměněná přírodní krajina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mine-l">
            <a:hlinkClick r:id="rId2" action="ppaction://hlinksldjump"/>
            <a:extLst>
              <a:ext uri="{FF2B5EF4-FFF2-40B4-BE49-F238E27FC236}">
                <a16:creationId xmlns:a16="http://schemas.microsoft.com/office/drawing/2014/main" id="{61A4C961-6C6C-499F-884A-C63EE7C4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652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louky">
            <a:extLst>
              <a:ext uri="{FF2B5EF4-FFF2-40B4-BE49-F238E27FC236}">
                <a16:creationId xmlns:a16="http://schemas.microsoft.com/office/drawing/2014/main" id="{39E482D1-43E0-4CF4-9D9F-FE5ED0C2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97986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38EAAD8-EC85-4BEF-8849-F5A2041BCAAF}"/>
              </a:ext>
            </a:extLst>
          </p:cNvPr>
          <p:cNvSpPr txBox="1"/>
          <p:nvPr/>
        </p:nvSpPr>
        <p:spPr>
          <a:xfrm>
            <a:off x="971600" y="4766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Kulturní krajina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>
            <a:extLst>
              <a:ext uri="{FF2B5EF4-FFF2-40B4-BE49-F238E27FC236}">
                <a16:creationId xmlns:a16="http://schemas.microsoft.com/office/drawing/2014/main" id="{2E7C296B-C43F-45F9-BF93-9B8F428A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>
            <a:extLst>
              <a:ext uri="{FF2B5EF4-FFF2-40B4-BE49-F238E27FC236}">
                <a16:creationId xmlns:a16="http://schemas.microsoft.com/office/drawing/2014/main" id="{9B010FA7-A4F3-49EF-8CAF-59E625B2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ovéPole 2">
            <a:extLst>
              <a:ext uri="{FF2B5EF4-FFF2-40B4-BE49-F238E27FC236}">
                <a16:creationId xmlns:a16="http://schemas.microsoft.com/office/drawing/2014/main" id="{23094BF9-A69D-4A17-9A27-33FC2511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6250"/>
            <a:ext cx="345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600" b="1">
                <a:solidFill>
                  <a:srgbClr val="00B050"/>
                </a:solidFill>
              </a:rPr>
              <a:t>KRAJINA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>
            <a:extLst>
              <a:ext uri="{FF2B5EF4-FFF2-40B4-BE49-F238E27FC236}">
                <a16:creationId xmlns:a16="http://schemas.microsoft.com/office/drawing/2014/main" id="{25D7F487-7F7D-4A2B-91CE-698C3C0C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47675"/>
            <a:ext cx="84867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>
            <a:extLst>
              <a:ext uri="{FF2B5EF4-FFF2-40B4-BE49-F238E27FC236}">
                <a16:creationId xmlns:a16="http://schemas.microsoft.com/office/drawing/2014/main" id="{445F51D5-1142-49C7-8BCB-B99E357A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>
            <a:extLst>
              <a:ext uri="{FF2B5EF4-FFF2-40B4-BE49-F238E27FC236}">
                <a16:creationId xmlns:a16="http://schemas.microsoft.com/office/drawing/2014/main" id="{B461E39B-EDAD-40E6-A503-3945CFE6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42900"/>
            <a:ext cx="86010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>
            <a:extLst>
              <a:ext uri="{FF2B5EF4-FFF2-40B4-BE49-F238E27FC236}">
                <a16:creationId xmlns:a16="http://schemas.microsoft.com/office/drawing/2014/main" id="{188B0538-5ADB-4A36-90B5-7AB50240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A3547DDA-FFCD-425F-BAF6-26239F1075D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cs-CZ" altLang="cs-CZ" sz="4000"/>
              <a:t>Hydrosféra 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03BF95CC-788B-4BCF-9D6E-31A926C7720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43DCCB54-74E9-4807-B3AE-7C2FA844EE9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DB82C677-5964-4003-94FE-2A21F507695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9222" name="Picture 10" descr="ledovec">
            <a:extLst>
              <a:ext uri="{FF2B5EF4-FFF2-40B4-BE49-F238E27FC236}">
                <a16:creationId xmlns:a16="http://schemas.microsoft.com/office/drawing/2014/main" id="{351E08C8-DFD9-4266-9DA3-A0F285F4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25971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jezero_big">
            <a:extLst>
              <a:ext uri="{FF2B5EF4-FFF2-40B4-BE49-F238E27FC236}">
                <a16:creationId xmlns:a16="http://schemas.microsoft.com/office/drawing/2014/main" id="{7D09A11A-E0BA-45BD-8502-EF24BE3A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7352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img_3283pd">
            <a:extLst>
              <a:ext uri="{FF2B5EF4-FFF2-40B4-BE49-F238E27FC236}">
                <a16:creationId xmlns:a16="http://schemas.microsoft.com/office/drawing/2014/main" id="{E97B5F9D-2389-408B-AC4B-8E584541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0" r="38284"/>
          <a:stretch>
            <a:fillRect/>
          </a:stretch>
        </p:blipFill>
        <p:spPr bwMode="auto">
          <a:xfrm>
            <a:off x="6372225" y="908050"/>
            <a:ext cx="2346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 descr="moor">
            <a:extLst>
              <a:ext uri="{FF2B5EF4-FFF2-40B4-BE49-F238E27FC236}">
                <a16:creationId xmlns:a16="http://schemas.microsoft.com/office/drawing/2014/main" id="{425A6202-2D24-4868-9829-D5C962F1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29638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 descr="2008-10-28-190201-priroda-harrachov">
            <a:extLst>
              <a:ext uri="{FF2B5EF4-FFF2-40B4-BE49-F238E27FC236}">
                <a16:creationId xmlns:a16="http://schemas.microsoft.com/office/drawing/2014/main" id="{3642AFE7-7290-481B-9668-E91F9D4C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" descr="w6">
            <a:hlinkClick r:id="rId7" action="ppaction://hlinksldjump"/>
            <a:extLst>
              <a:ext uri="{FF2B5EF4-FFF2-40B4-BE49-F238E27FC236}">
                <a16:creationId xmlns:a16="http://schemas.microsoft.com/office/drawing/2014/main" id="{E78F3D68-10E7-41C8-869C-E6F97A308C1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4076700"/>
            <a:ext cx="26416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A33CD0E9-3ECF-4D4A-BD49-EC2B61EDC78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cs-CZ" altLang="cs-CZ"/>
              <a:t>Atmosféra 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31C83ADC-92F8-49DF-948D-B5C6F2D001B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009BB4BB-908A-4E71-82A5-388EFC4C5AE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8AF58242-4BF8-486F-A1E1-D9F46B23B0F9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0246" name="Rectangle 8">
            <a:extLst>
              <a:ext uri="{FF2B5EF4-FFF2-40B4-BE49-F238E27FC236}">
                <a16:creationId xmlns:a16="http://schemas.microsoft.com/office/drawing/2014/main" id="{826C21AB-96DD-4565-95D2-E2A8BD2ADE1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0247" name="Picture 10" descr="CEN1878de_PHA_Vtr_">
            <a:extLst>
              <a:ext uri="{FF2B5EF4-FFF2-40B4-BE49-F238E27FC236}">
                <a16:creationId xmlns:a16="http://schemas.microsoft.com/office/drawing/2014/main" id="{D34FFBDA-CD17-4E4A-BD7C-E317A17DE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1083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softeu-mraky-1600">
            <a:extLst>
              <a:ext uri="{FF2B5EF4-FFF2-40B4-BE49-F238E27FC236}">
                <a16:creationId xmlns:a16="http://schemas.microsoft.com/office/drawing/2014/main" id="{1EA1214E-B60E-4331-A9A7-C3DC9701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6"/>
          <a:stretch>
            <a:fillRect/>
          </a:stretch>
        </p:blipFill>
        <p:spPr bwMode="auto">
          <a:xfrm>
            <a:off x="5580063" y="1484313"/>
            <a:ext cx="33226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Katrina_hits_New_Orleans_3_vnahled">
            <a:extLst>
              <a:ext uri="{FF2B5EF4-FFF2-40B4-BE49-F238E27FC236}">
                <a16:creationId xmlns:a16="http://schemas.microsoft.com/office/drawing/2014/main" id="{EFE6ADFF-84A4-4F01-8A0F-C651C91B9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143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hurricane-ivan">
            <a:extLst>
              <a:ext uri="{FF2B5EF4-FFF2-40B4-BE49-F238E27FC236}">
                <a16:creationId xmlns:a16="http://schemas.microsoft.com/office/drawing/2014/main" id="{F64CA8CD-2B7D-4853-B1EC-8FE4753A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27479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8" descr="atmosfera">
            <a:extLst>
              <a:ext uri="{FF2B5EF4-FFF2-40B4-BE49-F238E27FC236}">
                <a16:creationId xmlns:a16="http://schemas.microsoft.com/office/drawing/2014/main" id="{570BD66C-AD6E-4B8E-AEDA-03859255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268413"/>
            <a:ext cx="2324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82</Words>
  <Application>Microsoft Office PowerPoint</Application>
  <PresentationFormat>Předvádění na obrazovce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KRAJINA  KRAJINNÁ SFÉRA  ČLOVĚK A JEHO VÝTVORY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Hydrosféra </vt:lpstr>
      <vt:lpstr>Atmosféra </vt:lpstr>
      <vt:lpstr>Biosféra </vt:lpstr>
      <vt:lpstr>Pedosféra </vt:lpstr>
      <vt:lpstr>Litosféra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KRAJINNÁ (FYZICKOGEOGRAFICKÁ ) SFÉRA ZEMĚ</dc:title>
  <dc:creator>Novákovi</dc:creator>
  <cp:keywords>pptx</cp:keywords>
  <cp:lastModifiedBy>Iveta  Nováková</cp:lastModifiedBy>
  <cp:revision>9</cp:revision>
  <dcterms:created xsi:type="dcterms:W3CDTF">2005-10-30T22:09:23Z</dcterms:created>
  <dcterms:modified xsi:type="dcterms:W3CDTF">2020-11-09T09:58:08Z</dcterms:modified>
</cp:coreProperties>
</file>